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5" r:id="rId8"/>
    <p:sldId id="266" r:id="rId9"/>
    <p:sldId id="267" r:id="rId10"/>
    <p:sldId id="268" r:id="rId11"/>
    <p:sldId id="271" r:id="rId12"/>
    <p:sldId id="272" r:id="rId13"/>
    <p:sldId id="269" r:id="rId14"/>
    <p:sldId id="273" r:id="rId15"/>
    <p:sldId id="263" r:id="rId16"/>
    <p:sldId id="274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j Dhulipalla" userId="27d110613c5fad66" providerId="LiveId" clId="{AA3FEF31-AA28-4821-8918-CAAD643B5AB7}"/>
    <pc:docChg chg="custSel addSld delSld modSld sldOrd">
      <pc:chgData name="Manoj Dhulipalla" userId="27d110613c5fad66" providerId="LiveId" clId="{AA3FEF31-AA28-4821-8918-CAAD643B5AB7}" dt="2024-11-19T00:52:52.816" v="115" actId="47"/>
      <pc:docMkLst>
        <pc:docMk/>
      </pc:docMkLst>
      <pc:sldChg chg="modSp mod">
        <pc:chgData name="Manoj Dhulipalla" userId="27d110613c5fad66" providerId="LiveId" clId="{AA3FEF31-AA28-4821-8918-CAAD643B5AB7}" dt="2024-11-19T00:40:54.030" v="22" actId="20577"/>
        <pc:sldMkLst>
          <pc:docMk/>
          <pc:sldMk cId="4225731692" sldId="257"/>
        </pc:sldMkLst>
        <pc:spChg chg="mod">
          <ac:chgData name="Manoj Dhulipalla" userId="27d110613c5fad66" providerId="LiveId" clId="{AA3FEF31-AA28-4821-8918-CAAD643B5AB7}" dt="2024-11-19T00:40:54.030" v="22" actId="20577"/>
          <ac:spMkLst>
            <pc:docMk/>
            <pc:sldMk cId="4225731692" sldId="257"/>
            <ac:spMk id="2" creationId="{4DDBFB80-3CD5-94A3-779E-7FA9D54D290A}"/>
          </ac:spMkLst>
        </pc:spChg>
      </pc:sldChg>
      <pc:sldChg chg="modSp mod">
        <pc:chgData name="Manoj Dhulipalla" userId="27d110613c5fad66" providerId="LiveId" clId="{AA3FEF31-AA28-4821-8918-CAAD643B5AB7}" dt="2024-11-19T00:43:36.413" v="24" actId="20577"/>
        <pc:sldMkLst>
          <pc:docMk/>
          <pc:sldMk cId="4202680867" sldId="258"/>
        </pc:sldMkLst>
        <pc:spChg chg="mod">
          <ac:chgData name="Manoj Dhulipalla" userId="27d110613c5fad66" providerId="LiveId" clId="{AA3FEF31-AA28-4821-8918-CAAD643B5AB7}" dt="2024-11-19T00:43:36.413" v="24" actId="20577"/>
          <ac:spMkLst>
            <pc:docMk/>
            <pc:sldMk cId="4202680867" sldId="258"/>
            <ac:spMk id="2" creationId="{1861C396-BBF2-EF07-7B2D-AA9AA266CF99}"/>
          </ac:spMkLst>
        </pc:spChg>
      </pc:sldChg>
      <pc:sldChg chg="modSp mod">
        <pc:chgData name="Manoj Dhulipalla" userId="27d110613c5fad66" providerId="LiveId" clId="{AA3FEF31-AA28-4821-8918-CAAD643B5AB7}" dt="2024-11-19T00:43:51.606" v="47" actId="5793"/>
        <pc:sldMkLst>
          <pc:docMk/>
          <pc:sldMk cId="1173470309" sldId="259"/>
        </pc:sldMkLst>
        <pc:spChg chg="mod">
          <ac:chgData name="Manoj Dhulipalla" userId="27d110613c5fad66" providerId="LiveId" clId="{AA3FEF31-AA28-4821-8918-CAAD643B5AB7}" dt="2024-11-19T00:43:51.606" v="47" actId="5793"/>
          <ac:spMkLst>
            <pc:docMk/>
            <pc:sldMk cId="1173470309" sldId="259"/>
            <ac:spMk id="4" creationId="{8E8CAE0B-757C-AC0F-C465-7941F3819AEC}"/>
          </ac:spMkLst>
        </pc:spChg>
      </pc:sldChg>
      <pc:sldChg chg="modSp del mod">
        <pc:chgData name="Manoj Dhulipalla" userId="27d110613c5fad66" providerId="LiveId" clId="{AA3FEF31-AA28-4821-8918-CAAD643B5AB7}" dt="2024-11-19T00:52:52.816" v="115" actId="47"/>
        <pc:sldMkLst>
          <pc:docMk/>
          <pc:sldMk cId="368114383" sldId="261"/>
        </pc:sldMkLst>
        <pc:spChg chg="mod">
          <ac:chgData name="Manoj Dhulipalla" userId="27d110613c5fad66" providerId="LiveId" clId="{AA3FEF31-AA28-4821-8918-CAAD643B5AB7}" dt="2024-11-19T00:52:37.512" v="114" actId="20577"/>
          <ac:spMkLst>
            <pc:docMk/>
            <pc:sldMk cId="368114383" sldId="261"/>
            <ac:spMk id="2" creationId="{211A5C6D-21C4-79E2-74DB-86868D6FF41D}"/>
          </ac:spMkLst>
        </pc:spChg>
      </pc:sldChg>
      <pc:sldChg chg="addSp modSp mod">
        <pc:chgData name="Manoj Dhulipalla" userId="27d110613c5fad66" providerId="LiveId" clId="{AA3FEF31-AA28-4821-8918-CAAD643B5AB7}" dt="2024-11-19T00:51:57.416" v="112" actId="114"/>
        <pc:sldMkLst>
          <pc:docMk/>
          <pc:sldMk cId="1113463123" sldId="264"/>
        </pc:sldMkLst>
        <pc:spChg chg="add mod">
          <ac:chgData name="Manoj Dhulipalla" userId="27d110613c5fad66" providerId="LiveId" clId="{AA3FEF31-AA28-4821-8918-CAAD643B5AB7}" dt="2024-11-19T00:51:57.416" v="112" actId="114"/>
          <ac:spMkLst>
            <pc:docMk/>
            <pc:sldMk cId="1113463123" sldId="264"/>
            <ac:spMk id="2" creationId="{1814C843-A953-43A7-4F76-07CEEE9389B6}"/>
          </ac:spMkLst>
        </pc:spChg>
      </pc:sldChg>
      <pc:sldChg chg="addSp delSp modSp new mod">
        <pc:chgData name="Manoj Dhulipalla" userId="27d110613c5fad66" providerId="LiveId" clId="{AA3FEF31-AA28-4821-8918-CAAD643B5AB7}" dt="2024-11-19T00:45:51.657" v="59" actId="14100"/>
        <pc:sldMkLst>
          <pc:docMk/>
          <pc:sldMk cId="1580915807" sldId="265"/>
        </pc:sldMkLst>
        <pc:picChg chg="add del mod">
          <ac:chgData name="Manoj Dhulipalla" userId="27d110613c5fad66" providerId="LiveId" clId="{AA3FEF31-AA28-4821-8918-CAAD643B5AB7}" dt="2024-11-19T00:44:55.236" v="51" actId="478"/>
          <ac:picMkLst>
            <pc:docMk/>
            <pc:sldMk cId="1580915807" sldId="265"/>
            <ac:picMk id="3" creationId="{1AFBD2D9-7F30-BF1D-D56B-81256830F801}"/>
          </ac:picMkLst>
        </pc:picChg>
        <pc:picChg chg="add del mod">
          <ac:chgData name="Manoj Dhulipalla" userId="27d110613c5fad66" providerId="LiveId" clId="{AA3FEF31-AA28-4821-8918-CAAD643B5AB7}" dt="2024-11-19T00:45:14.714" v="53" actId="478"/>
          <ac:picMkLst>
            <pc:docMk/>
            <pc:sldMk cId="1580915807" sldId="265"/>
            <ac:picMk id="5" creationId="{45D7D960-B5C3-B4B9-1E30-7FC90FE2D8D3}"/>
          </ac:picMkLst>
        </pc:picChg>
        <pc:picChg chg="add mod">
          <ac:chgData name="Manoj Dhulipalla" userId="27d110613c5fad66" providerId="LiveId" clId="{AA3FEF31-AA28-4821-8918-CAAD643B5AB7}" dt="2024-11-19T00:45:51.657" v="59" actId="14100"/>
          <ac:picMkLst>
            <pc:docMk/>
            <pc:sldMk cId="1580915807" sldId="265"/>
            <ac:picMk id="7" creationId="{F8DC9330-2454-E672-99FB-12FF8EA01FB6}"/>
          </ac:picMkLst>
        </pc:picChg>
      </pc:sldChg>
      <pc:sldChg chg="addSp modSp new mod">
        <pc:chgData name="Manoj Dhulipalla" userId="27d110613c5fad66" providerId="LiveId" clId="{AA3FEF31-AA28-4821-8918-CAAD643B5AB7}" dt="2024-11-19T00:46:16.619" v="63" actId="1076"/>
        <pc:sldMkLst>
          <pc:docMk/>
          <pc:sldMk cId="4115636912" sldId="266"/>
        </pc:sldMkLst>
        <pc:picChg chg="add mod">
          <ac:chgData name="Manoj Dhulipalla" userId="27d110613c5fad66" providerId="LiveId" clId="{AA3FEF31-AA28-4821-8918-CAAD643B5AB7}" dt="2024-11-19T00:46:16.619" v="63" actId="1076"/>
          <ac:picMkLst>
            <pc:docMk/>
            <pc:sldMk cId="4115636912" sldId="266"/>
            <ac:picMk id="3" creationId="{9761054A-955C-49B5-B33F-86869802B12B}"/>
          </ac:picMkLst>
        </pc:picChg>
      </pc:sldChg>
      <pc:sldChg chg="addSp modSp new mod">
        <pc:chgData name="Manoj Dhulipalla" userId="27d110613c5fad66" providerId="LiveId" clId="{AA3FEF31-AA28-4821-8918-CAAD643B5AB7}" dt="2024-11-19T00:46:44.612" v="68" actId="1076"/>
        <pc:sldMkLst>
          <pc:docMk/>
          <pc:sldMk cId="194418820" sldId="267"/>
        </pc:sldMkLst>
        <pc:picChg chg="add mod">
          <ac:chgData name="Manoj Dhulipalla" userId="27d110613c5fad66" providerId="LiveId" clId="{AA3FEF31-AA28-4821-8918-CAAD643B5AB7}" dt="2024-11-19T00:46:44.612" v="68" actId="1076"/>
          <ac:picMkLst>
            <pc:docMk/>
            <pc:sldMk cId="194418820" sldId="267"/>
            <ac:picMk id="3" creationId="{7866F542-6A50-5741-D0E0-769AB657F178}"/>
          </ac:picMkLst>
        </pc:picChg>
      </pc:sldChg>
      <pc:sldChg chg="addSp modSp new mod">
        <pc:chgData name="Manoj Dhulipalla" userId="27d110613c5fad66" providerId="LiveId" clId="{AA3FEF31-AA28-4821-8918-CAAD643B5AB7}" dt="2024-11-19T00:47:15.919" v="72" actId="14100"/>
        <pc:sldMkLst>
          <pc:docMk/>
          <pc:sldMk cId="1176058325" sldId="268"/>
        </pc:sldMkLst>
        <pc:picChg chg="add mod">
          <ac:chgData name="Manoj Dhulipalla" userId="27d110613c5fad66" providerId="LiveId" clId="{AA3FEF31-AA28-4821-8918-CAAD643B5AB7}" dt="2024-11-19T00:47:15.919" v="72" actId="14100"/>
          <ac:picMkLst>
            <pc:docMk/>
            <pc:sldMk cId="1176058325" sldId="268"/>
            <ac:picMk id="3" creationId="{A0647F13-56B9-E926-D1B5-346478B67406}"/>
          </ac:picMkLst>
        </pc:picChg>
      </pc:sldChg>
      <pc:sldChg chg="addSp modSp new mod ord">
        <pc:chgData name="Manoj Dhulipalla" userId="27d110613c5fad66" providerId="LiveId" clId="{AA3FEF31-AA28-4821-8918-CAAD643B5AB7}" dt="2024-11-19T00:50:58.872" v="102"/>
        <pc:sldMkLst>
          <pc:docMk/>
          <pc:sldMk cId="1029142647" sldId="269"/>
        </pc:sldMkLst>
        <pc:picChg chg="add mod">
          <ac:chgData name="Manoj Dhulipalla" userId="27d110613c5fad66" providerId="LiveId" clId="{AA3FEF31-AA28-4821-8918-CAAD643B5AB7}" dt="2024-11-19T00:47:45.142" v="75" actId="1076"/>
          <ac:picMkLst>
            <pc:docMk/>
            <pc:sldMk cId="1029142647" sldId="269"/>
            <ac:picMk id="3" creationId="{2E473398-504B-3F18-47D4-5D6E21698504}"/>
          </ac:picMkLst>
        </pc:picChg>
        <pc:picChg chg="add mod">
          <ac:chgData name="Manoj Dhulipalla" userId="27d110613c5fad66" providerId="LiveId" clId="{AA3FEF31-AA28-4821-8918-CAAD643B5AB7}" dt="2024-11-19T00:48:01.136" v="77" actId="1076"/>
          <ac:picMkLst>
            <pc:docMk/>
            <pc:sldMk cId="1029142647" sldId="269"/>
            <ac:picMk id="5" creationId="{75622D11-8FC4-0F1F-65A8-1F50A934AA31}"/>
          </ac:picMkLst>
        </pc:picChg>
      </pc:sldChg>
      <pc:sldChg chg="new del">
        <pc:chgData name="Manoj Dhulipalla" userId="27d110613c5fad66" providerId="LiveId" clId="{AA3FEF31-AA28-4821-8918-CAAD643B5AB7}" dt="2024-11-19T00:51:06.466" v="103" actId="47"/>
        <pc:sldMkLst>
          <pc:docMk/>
          <pc:sldMk cId="4224689348" sldId="270"/>
        </pc:sldMkLst>
      </pc:sldChg>
      <pc:sldChg chg="addSp modSp new mod">
        <pc:chgData name="Manoj Dhulipalla" userId="27d110613c5fad66" providerId="LiveId" clId="{AA3FEF31-AA28-4821-8918-CAAD643B5AB7}" dt="2024-11-19T00:49:07.490" v="85" actId="1076"/>
        <pc:sldMkLst>
          <pc:docMk/>
          <pc:sldMk cId="1115023869" sldId="271"/>
        </pc:sldMkLst>
        <pc:picChg chg="add mod">
          <ac:chgData name="Manoj Dhulipalla" userId="27d110613c5fad66" providerId="LiveId" clId="{AA3FEF31-AA28-4821-8918-CAAD643B5AB7}" dt="2024-11-19T00:49:07.490" v="85" actId="1076"/>
          <ac:picMkLst>
            <pc:docMk/>
            <pc:sldMk cId="1115023869" sldId="271"/>
            <ac:picMk id="3" creationId="{D9D574FF-0979-62C9-4F19-A10A40701446}"/>
          </ac:picMkLst>
        </pc:picChg>
      </pc:sldChg>
      <pc:sldChg chg="addSp delSp modSp new mod">
        <pc:chgData name="Manoj Dhulipalla" userId="27d110613c5fad66" providerId="LiveId" clId="{AA3FEF31-AA28-4821-8918-CAAD643B5AB7}" dt="2024-11-19T00:49:56.970" v="92" actId="1076"/>
        <pc:sldMkLst>
          <pc:docMk/>
          <pc:sldMk cId="999223161" sldId="272"/>
        </pc:sldMkLst>
        <pc:picChg chg="add del mod">
          <ac:chgData name="Manoj Dhulipalla" userId="27d110613c5fad66" providerId="LiveId" clId="{AA3FEF31-AA28-4821-8918-CAAD643B5AB7}" dt="2024-11-19T00:49:32.416" v="88" actId="478"/>
          <ac:picMkLst>
            <pc:docMk/>
            <pc:sldMk cId="999223161" sldId="272"/>
            <ac:picMk id="3" creationId="{1A164061-0430-74F0-BC90-053E47726953}"/>
          </ac:picMkLst>
        </pc:picChg>
        <pc:picChg chg="add mod">
          <ac:chgData name="Manoj Dhulipalla" userId="27d110613c5fad66" providerId="LiveId" clId="{AA3FEF31-AA28-4821-8918-CAAD643B5AB7}" dt="2024-11-19T00:49:56.970" v="92" actId="1076"/>
          <ac:picMkLst>
            <pc:docMk/>
            <pc:sldMk cId="999223161" sldId="272"/>
            <ac:picMk id="5" creationId="{79F49E95-0A56-E67B-263E-C2ED51AAFA94}"/>
          </ac:picMkLst>
        </pc:picChg>
      </pc:sldChg>
      <pc:sldChg chg="addSp delSp modSp new mod">
        <pc:chgData name="Manoj Dhulipalla" userId="27d110613c5fad66" providerId="LiveId" clId="{AA3FEF31-AA28-4821-8918-CAAD643B5AB7}" dt="2024-11-19T00:50:48.488" v="100" actId="14100"/>
        <pc:sldMkLst>
          <pc:docMk/>
          <pc:sldMk cId="2425464748" sldId="273"/>
        </pc:sldMkLst>
        <pc:picChg chg="add del mod">
          <ac:chgData name="Manoj Dhulipalla" userId="27d110613c5fad66" providerId="LiveId" clId="{AA3FEF31-AA28-4821-8918-CAAD643B5AB7}" dt="2024-11-19T00:50:19.021" v="95" actId="478"/>
          <ac:picMkLst>
            <pc:docMk/>
            <pc:sldMk cId="2425464748" sldId="273"/>
            <ac:picMk id="3" creationId="{430D81A1-E88D-8CE6-50A7-CD7C05BA1E3A}"/>
          </ac:picMkLst>
        </pc:picChg>
        <pc:picChg chg="add mod">
          <ac:chgData name="Manoj Dhulipalla" userId="27d110613c5fad66" providerId="LiveId" clId="{AA3FEF31-AA28-4821-8918-CAAD643B5AB7}" dt="2024-11-19T00:50:48.488" v="100" actId="14100"/>
          <ac:picMkLst>
            <pc:docMk/>
            <pc:sldMk cId="2425464748" sldId="273"/>
            <ac:picMk id="5" creationId="{435293E9-7E3E-A92D-452C-F9A8355B6B2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9609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3647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36600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6188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63215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568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9313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5703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8985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7995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8054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1816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6668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6421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241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5694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3A9F9-7C3E-46B4-A3B1-A65223093A5D}" type="datetimeFigureOut">
              <a:rPr lang="en-IN" smtClean="0"/>
              <a:t>18-11-2024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5984CD8-5D35-43AE-9FCD-8F8BBCA161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875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umsystem.hosted.panopto.com/Panopto/Pages/Viewer.aspx?id=a8c07a2e-3f0b-44a3-aa6f-b22d001f6184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A192A-F313-6984-E06F-8F9FE2CD1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130156"/>
            <a:ext cx="7356171" cy="1417835"/>
          </a:xfrm>
        </p:spPr>
        <p:txBody>
          <a:bodyPr>
            <a:normAutofit/>
          </a:bodyPr>
          <a:lstStyle/>
          <a:p>
            <a:r>
              <a:rPr lang="en-US" sz="3200" dirty="0"/>
              <a:t>DECENTRALISED PAYMENT SYSTEM</a:t>
            </a:r>
            <a:endParaRPr lang="en-IN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572C99-AF69-900C-9A63-8A961A9FE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8441" y="2547992"/>
            <a:ext cx="7356171" cy="1017142"/>
          </a:xfrm>
        </p:spPr>
        <p:txBody>
          <a:bodyPr/>
          <a:lstStyle/>
          <a:p>
            <a:endParaRPr lang="en-US" dirty="0"/>
          </a:p>
          <a:p>
            <a:r>
              <a:rPr lang="en-IN" dirty="0"/>
              <a:t>Secure Software Framework for financial transactions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F6E694-20D8-AE76-5971-EA09EF7909AD}"/>
              </a:ext>
            </a:extLst>
          </p:cNvPr>
          <p:cNvSpPr txBox="1"/>
          <p:nvPr/>
        </p:nvSpPr>
        <p:spPr>
          <a:xfrm>
            <a:off x="8483029" y="4869952"/>
            <a:ext cx="370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IN" i="1" dirty="0"/>
              <a:t>Presented By: </a:t>
            </a:r>
            <a:r>
              <a:rPr lang="en-IN" i="1" dirty="0" err="1"/>
              <a:t>Srija</a:t>
            </a:r>
            <a:r>
              <a:rPr lang="en-IN" i="1" dirty="0"/>
              <a:t> Dhulipalla</a:t>
            </a:r>
          </a:p>
        </p:txBody>
      </p:sp>
    </p:spTree>
    <p:extLst>
      <p:ext uri="{BB962C8B-B14F-4D97-AF65-F5344CB8AC3E}">
        <p14:creationId xmlns:p14="http://schemas.microsoft.com/office/powerpoint/2010/main" val="2724996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647F13-56B9-E926-D1B5-346478B67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537" y="615805"/>
            <a:ext cx="7679667" cy="578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058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D574FF-0979-62C9-4F19-A10A40701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959" y="879023"/>
            <a:ext cx="10146506" cy="509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023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F49E95-0A56-E67B-263E-C2ED51AAFA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206" y="660636"/>
            <a:ext cx="9851060" cy="553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223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473398-504B-3F18-47D4-5D6E21698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983" y="485985"/>
            <a:ext cx="3245017" cy="57216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622D11-8FC4-0F1F-65A8-1F50A934AA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273" y="485985"/>
            <a:ext cx="3245017" cy="575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142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5293E9-7E3E-A92D-452C-F9A8355B6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188" y="698642"/>
            <a:ext cx="8982160" cy="536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464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E97966-33F1-A7D2-A37E-73679BC00B53}"/>
              </a:ext>
            </a:extLst>
          </p:cNvPr>
          <p:cNvSpPr txBox="1"/>
          <p:nvPr/>
        </p:nvSpPr>
        <p:spPr>
          <a:xfrm>
            <a:off x="3113070" y="1078787"/>
            <a:ext cx="6955604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Future Enhancements</a:t>
            </a:r>
          </a:p>
          <a:p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Additional Cryptocurrency Support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Expand to support more cryptocurrencies and integrate with new blockchains (like Binance Smart Chain).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Improved User Interface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Enhancements to the frontend for better user experience.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Advanced Security Features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 multi-signature wallets for enhanced security.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Additional smart contract auditing for security vulnerabilities.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8649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0199D9-DF0A-B317-EF50-DE7403DECE2B}"/>
              </a:ext>
            </a:extLst>
          </p:cNvPr>
          <p:cNvSpPr txBox="1"/>
          <p:nvPr/>
        </p:nvSpPr>
        <p:spPr>
          <a:xfrm>
            <a:off x="3411020" y="1808252"/>
            <a:ext cx="81885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IN" dirty="0"/>
          </a:p>
          <a:p>
            <a:r>
              <a:rPr lang="en-IN" dirty="0"/>
              <a:t>Demo Link:</a:t>
            </a:r>
          </a:p>
          <a:p>
            <a:r>
              <a:rPr lang="en-IN" dirty="0">
                <a:hlinkClick r:id="rId2"/>
              </a:rPr>
              <a:t>https://umsystem.hosted.panopto.com/Panopto/Pages/Viewer.aspx?id=a8c07a2e-3f0b-44a3-aa6f-b22d001f6184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9341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14C843-A953-43A7-4F76-07CEEE9389B6}"/>
              </a:ext>
            </a:extLst>
          </p:cNvPr>
          <p:cNvSpPr txBox="1"/>
          <p:nvPr/>
        </p:nvSpPr>
        <p:spPr>
          <a:xfrm>
            <a:off x="5373384" y="2599362"/>
            <a:ext cx="5229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IN" sz="5400" b="1" i="1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113463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DBFB80-3CD5-94A3-779E-7FA9D54D290A}"/>
              </a:ext>
            </a:extLst>
          </p:cNvPr>
          <p:cNvSpPr txBox="1"/>
          <p:nvPr/>
        </p:nvSpPr>
        <p:spPr>
          <a:xfrm>
            <a:off x="3164440" y="1160980"/>
            <a:ext cx="7767263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Statement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Traditional payment systems are centralized, relying on intermediaries, which can lead to higher fees, slower transactions, and security vulnerabilities.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is a lack of transparency and trust, especially in cross-border payments involving multiple currencies.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Users want control over their financial assets without having to trust centralized institutions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25731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61C396-BBF2-EF07-7B2D-AA9AA266CF99}"/>
              </a:ext>
            </a:extLst>
          </p:cNvPr>
          <p:cNvSpPr txBox="1"/>
          <p:nvPr/>
        </p:nvSpPr>
        <p:spPr>
          <a:xfrm>
            <a:off x="3164440" y="976045"/>
            <a:ext cx="8013843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Solution Overview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decentralized payment system leveraging blockchain technology for secure, transparent, and fast transactions.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Users can send and receive payments directly using cryptocurrency without intermediaries.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Multi-currency support allows seamless handling of different digital assets.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It Works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contracts facilitate secure transactions.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Users connect via a wallet (MetaMask) to interact with the payment system.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02680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8CAE0B-757C-AC0F-C465-7941F3819AEC}"/>
              </a:ext>
            </a:extLst>
          </p:cNvPr>
          <p:cNvSpPr txBox="1"/>
          <p:nvPr/>
        </p:nvSpPr>
        <p:spPr>
          <a:xfrm>
            <a:off x="3308279" y="904126"/>
            <a:ext cx="8157681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System Architecture</a:t>
            </a:r>
          </a:p>
          <a:p>
            <a:endParaRPr lang="en-IN" sz="2000" b="1" dirty="0"/>
          </a:p>
          <a:p>
            <a:endParaRPr lang="en-IN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/>
              <a:t>Frontend</a:t>
            </a:r>
            <a:r>
              <a:rPr lang="en-IN" sz="2000" dirty="0"/>
              <a:t>: Built with a modern web framework like React.js.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/>
              <a:t>Blockchain</a:t>
            </a:r>
            <a:r>
              <a:rPr lang="en-IN" sz="2000" dirty="0"/>
              <a:t>: Smart contracts deployed on Ethereum or a test network.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/>
              <a:t>MetaMask</a:t>
            </a:r>
            <a:r>
              <a:rPr lang="en-IN" sz="2000" dirty="0"/>
              <a:t>: For wallet integration, user authentication, and sending transactions.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/>
              <a:t>Smart Contracts</a:t>
            </a:r>
            <a:r>
              <a:rPr lang="en-IN" sz="2000" dirty="0"/>
              <a:t>: Core logic for transactions, multi-currency handling, and data storage.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/>
              <a:t>Network</a:t>
            </a:r>
            <a:r>
              <a:rPr lang="en-IN" sz="2000" dirty="0"/>
              <a:t>: Use of Truffle, Ganache (for local development), and Test Network (</a:t>
            </a:r>
            <a:r>
              <a:rPr lang="en-IN" sz="2000" dirty="0" err="1"/>
              <a:t>Rinkeby</a:t>
            </a:r>
            <a:r>
              <a:rPr lang="en-IN" sz="2000" dirty="0"/>
              <a:t>/</a:t>
            </a:r>
            <a:r>
              <a:rPr lang="en-IN" sz="2000" dirty="0" err="1"/>
              <a:t>Goerli</a:t>
            </a:r>
            <a:r>
              <a:rPr lang="en-IN" sz="2000" dirty="0"/>
              <a:t>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3470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775ECA-6506-0B1E-1BBE-B58CA914409C}"/>
              </a:ext>
            </a:extLst>
          </p:cNvPr>
          <p:cNvSpPr txBox="1"/>
          <p:nvPr/>
        </p:nvSpPr>
        <p:spPr>
          <a:xfrm>
            <a:off x="3030876" y="801384"/>
            <a:ext cx="8589196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Features</a:t>
            </a:r>
          </a:p>
          <a:p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Multi-Currency Support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Users can manage and transact with multiple types of cryptocurrencies.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Each supported currency is handled by a different smart contract.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Decentralized Architecture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central authority. All transactions are handled via smart contracts and stored on the blockchain.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&amp; Transparency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Transactions are secure and immutable, visible to all parties via the blockchain.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MetaMask Integration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Easy wallet connectivity for seamless transactions.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User-Friendly Interface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 intuitive frontend interface that makes interaction with smart contracts accessible to users.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85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F479B3-D930-317A-4A5A-11C503E5F72A}"/>
              </a:ext>
            </a:extLst>
          </p:cNvPr>
          <p:cNvSpPr txBox="1"/>
          <p:nvPr/>
        </p:nvSpPr>
        <p:spPr>
          <a:xfrm>
            <a:off x="2856216" y="1078787"/>
            <a:ext cx="8209051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Challenges</a:t>
            </a:r>
          </a:p>
          <a:p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Technical Challenges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contract development and handling multi-currency support.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Ensuring the security of transactions in a decentralized setup.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Integrating MetaMask for a seamless user experience.</a:t>
            </a:r>
          </a:p>
          <a:p>
            <a:pPr lvl="1"/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Solutions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Rigorous testing with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Truffle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continuous debugging.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Implemented best security practices, including reentrancy protection and safe math operations.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Followed a modular smart contract structure for flexibility and easier updates.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41816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8DC9330-2454-E672-99FB-12FF8EA01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181" y="154112"/>
            <a:ext cx="9304514" cy="579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915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61054A-955C-49B5-B33F-86869802B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043" y="554805"/>
            <a:ext cx="9654383" cy="5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63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66F542-6A50-5741-D0E0-769AB657F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011" y="523983"/>
            <a:ext cx="9325077" cy="524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1882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570</TotalTime>
  <Words>448</Words>
  <Application>Microsoft Office PowerPoint</Application>
  <PresentationFormat>Widescreen</PresentationFormat>
  <Paragraphs>73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Wingdings 3</vt:lpstr>
      <vt:lpstr>Wisp</vt:lpstr>
      <vt:lpstr>DECENTRALISED PAYMENT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Manoj Dhulipalla</dc:creator>
  <cp:lastModifiedBy>Manoj Dhulipalla</cp:lastModifiedBy>
  <cp:revision>2</cp:revision>
  <dcterms:created xsi:type="dcterms:W3CDTF">2024-11-18T15:27:40Z</dcterms:created>
  <dcterms:modified xsi:type="dcterms:W3CDTF">2024-11-19T02:15:31Z</dcterms:modified>
</cp:coreProperties>
</file>

<file path=docProps/thumbnail.jpeg>
</file>